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185E-74D1-4A1B-89DA-4055A17C044A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9CB7-17A4-4D01-B59C-ED32E3CEDF3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185E-74D1-4A1B-89DA-4055A17C044A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9CB7-17A4-4D01-B59C-ED32E3CEDF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185E-74D1-4A1B-89DA-4055A17C044A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9CB7-17A4-4D01-B59C-ED32E3CEDF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185E-74D1-4A1B-89DA-4055A17C044A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9CB7-17A4-4D01-B59C-ED32E3CEDF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185E-74D1-4A1B-89DA-4055A17C044A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9CB7-17A4-4D01-B59C-ED32E3CEDF3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185E-74D1-4A1B-89DA-4055A17C044A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9CB7-17A4-4D01-B59C-ED32E3CEDF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185E-74D1-4A1B-89DA-4055A17C044A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9CB7-17A4-4D01-B59C-ED32E3CEDF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185E-74D1-4A1B-89DA-4055A17C044A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9CB7-17A4-4D01-B59C-ED32E3CEDF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185E-74D1-4A1B-89DA-4055A17C044A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9CB7-17A4-4D01-B59C-ED32E3CEDF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185E-74D1-4A1B-89DA-4055A17C044A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39CB7-17A4-4D01-B59C-ED32E3CEDF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185E-74D1-4A1B-89DA-4055A17C044A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1739CB7-17A4-4D01-B59C-ED32E3CEDF3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9B5185E-74D1-4A1B-89DA-4055A17C044A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1739CB7-17A4-4D01-B59C-ED32E3CEDF38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7952" y="1143000"/>
            <a:ext cx="4956048" cy="1828800"/>
          </a:xfrm>
        </p:spPr>
        <p:txBody>
          <a:bodyPr>
            <a:normAutofit/>
          </a:bodyPr>
          <a:lstStyle/>
          <a:p>
            <a:r>
              <a:rPr lang="en-US" sz="8000" dirty="0" smtClean="0">
                <a:latin typeface="Baskerville Old Face" pitchFamily="18" charset="0"/>
              </a:rPr>
              <a:t>FILEMON</a:t>
            </a:r>
            <a:endParaRPr lang="en-US" sz="8000" dirty="0">
              <a:latin typeface="Baskerville Old Fac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19600" y="3228536"/>
            <a:ext cx="4578096" cy="1752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4 </a:t>
            </a:r>
            <a:r>
              <a:rPr lang="en-US" sz="2000" dirty="0" smtClean="0"/>
              <a:t>FEBRUARI </a:t>
            </a:r>
            <a:r>
              <a:rPr lang="en-US" sz="2000" dirty="0" smtClean="0"/>
              <a:t>2013</a:t>
            </a:r>
            <a:endParaRPr lang="id-ID" sz="2000" dirty="0"/>
          </a:p>
          <a:p>
            <a:r>
              <a:rPr lang="id-ID" sz="2000" dirty="0" smtClean="0"/>
              <a:t>GPIB JEMAAT IMMANUEL DI BEKASI</a:t>
            </a:r>
            <a:endParaRPr lang="en-US" sz="2000" dirty="0" smtClean="0"/>
          </a:p>
          <a:p>
            <a:r>
              <a:rPr lang="en-US" sz="2000" dirty="0" err="1" smtClean="0"/>
              <a:t>Pdt</a:t>
            </a:r>
            <a:r>
              <a:rPr lang="en-US" sz="2000" dirty="0" smtClean="0"/>
              <a:t>. Alex </a:t>
            </a:r>
            <a:r>
              <a:rPr lang="en-US" sz="2000" dirty="0" err="1" smtClean="0"/>
              <a:t>Letlora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98306" name="AutoShape 2" descr="data:image/jpeg;base64,/9j/4AAQSkZJRgABAQAAAQABAAD/2wCEAAkGBhQSERUUExQWFBUWGRoYGBgYGRgcGhocHhoaFx0YHBcYHCYeHRwjHx0cHy8gJCcpLCwsHR4xNTAqNSYrLCkBCQoKDgwOGg8PGiwkHyQqLCksLCwsLCksLCwsLCwsLCwsLCwsLCwsLCwsLCwsLCwsLCwsLCwsLCwsLCwsLCwsLP/AABEIAPcAzAMBIgACEQEDEQH/xAAcAAACAwEBAQEAAAAAAAAAAAAFBgMEBwIAAQj/xABKEAABAgMFBAYGBwYFAwQDAAABAhEAAyEEBRIxQQZRYXETIoGRscEHIzKh0fAUM0JSctLhQ2JzgpLxU4Ois8MkY5MWo8LiFTRE/8QAGgEAAwEBAQEAAAAAAAAAAAAAAwQFAgEGAP/EAC8RAAICAQQBAwIEBgMAAAAAAAABAgMRBBIhMUETIlEyYQVxscEzkaHR4fAjgfH/2gAMAwEAAhEDEQA/AILqscoywVypZIA+ykFTAcM+XbF+2dEhMtrPKNVP1Uvo1cPy0cWSykolNV28AIsXvZCKHcfCG5bdyQis4ZcstnkqLdFKy+4g/wDxizLuuUMpMo8MCD7m+EBNnUFS8OJhhJqaQdtkzomdSTXPduz5wC2EVLbnkJXZlZITdcpw0qWn/LSR4Yh7xH232aSBiEmVT9yWRzdo+LvZIKUuFYgd2fg8fLVPVMAwDPQZcy8TdTU9qeHnwFnIp2uzSSmkqW9GZCa9whpua5pJlJxyJJP8NH5YCXbZmIUsEMaA69nnBC130tNEkBuDxzTyVK5zl+AGfIc//CWf/Ak/+KX+WFy/7GjEUos8oBJFRLRqPwwz3VajMlBSgx8RvhdvW0KE9QUkkDVqHcXhrUSs2ZgjXHyBJFlk9OsdFLV1XHUSw30bOKASgTQtMmWQHBBQgvpk3y8EZ1owTHYUSzcyanuiS7LEETesxSkYnPv+eUCjFxsg38GW8ppDQi55BSD0EkFn+rR+WEe/5UhK1gSUOS7gIYchhpDbZNqZSpZUXABZjru90Ld6okTUqUgYFA66++KmHkz2hcFjll+ojP7qe7KLdiu+WFB0II/Cn4RyhBZ2cZ84uWNJcMKPppwgzS6Mrdg0O6dnbOUSibPILoH7OXv/AAxZk7OWZv8A9aR/4pf5Ylulfq5P4BFqQuPPSk1N/wDf6lSK4A9h2csxFbNIP+VL/LA9Wzll63/TSPaP7JG/lDDdi+qIHFdV/iPjC0pv2h4xXIrW3Z+zieAJEoDCMpaGzPCKt43BZ8YaTKHV+4ka8oMXgsdOnP2fMxUvNfXT+E+MLWWSTlyMRguARbbkkiYkdDLAIFMCd8DJ9mkpxDoZZ/lHug/b1+sRyHjC3ap/X5A/37nh/Qzc7MP/AHgT1i2wyg/s7YrKqcmUuzSV9VLkoDuc4sKs0uXOnpkoEtAmBkpoPqpbluJrH3YKaFTCop6zFy2gGQjhS/XTvxp/2pcM7n6237f2F4fRlk10WNkyiC7YDp+7rE20MkVPA+EU7gmVA3BHlBC/F0XyPhFCfFiFofSxbu2ZhJLtRvfBczAqUvEzsQHHDTvgIheFzyHfEiLS++vxIhLW1btQpZ+DlLxA7+ghMxGLeD74M2u2pScKUnLIDMdtaxWvSi5ZrRqxUnTnWGBL6kh+b5iCamblBYOzSTCEl15KCab3IG6CVySUYmWMZVqcm/DAKVZSVHrLcVzq8N1w3GUkTFkKo6e2FtLXzlxMdhS1rTJklqJAanOFVd6dJLOMl0qw89x8oO7QzjgKWpmRCVb5jKCgHBIoTSCztc5uuJ2fHJFabM61cS/Yz90eRLVjUSrCFoUE17QO2JlErnFSgycJy3b++Ks4gJdRdvNJYQVReIZMLDyVbKsspLOBU8CeI4R9UUgEqBKfupFe/dFwSDLs7qBDqdwNMLOTuq0DpZVMmy5aF4XWMxTI+92hy+c1W3X2G06jKxKfQPttqUsKKcSU5MaDiBXxgMgrs4K5a1yydUkBJHEaw53/AHeZDgjpBkVjIZCp3wqXrJnKZS/VyzRCfvAa55aR5uFsm+T0vpx24SNJ9Fu2araky5jdJJADjJaTQKbQ6GHizeZ8Y/NWz96LsVoE9NWLFLtiGehrlH6H2cvIT7PLmj9oMTc4Za93BPcMFq600+d8DRmvP21eMXrrmP7/ABgctTKX+JXjCrz7TS8ga8/rx+EeJEU7xT6xH4T4xavJf/UdifOKN5L9YilGPjCliblIZhjgitnto5DxhVtaj0xA1w+MNFqPrE/hHjCzeDCaTuAbvMUdAsWfz/QR1v0DtsxamdKVBSylVWYBqt5QNXMebOJqcY/25cB7pvHo1OC+Yo9Xgnds3EqcW/aD/alQ8qdstwpGWVgIbPyzRjmERbv8e3xHlFO5wQRuZHy8WL9+1yhuf8RAEvawOiSDQlh8K/r2RxZpKcSSS5rTtiK2kpAOkVukaYGcEt4sYxfZtn19gaXA0XtKGNG54vCbJSkK6MFlMwzpA23DrJJyzMQSLTUsad3jAp2+lWmFsWWN1kXIQQQKkc9Xbc+6GCzzAoUIMZmi9Wdy5J55DhDrsotSpRJepLae7zgUNQ59mq0S7RWZBSFFwpiA3nCHeUsdgU6hvbdxh92hT6oliWPOM8t08Y1jLs4M/wA7oHS5+s/g5elj7kSLYQ+GjgprupFe1Si2HVSs+OFh2OT3REBVLkh8DE8XPlHxdoxFRJfCVAZZ6e6Hc9L7igYReyVo6NYdCMIS+oAZ6cYX7TaAck4ClVCKFnj4FLMyoLqYJ5CIrQ4NddfnlD1aizeWmPa7HKlSDKQoECpDp6oaiWGQ5wi2WYLTPXJmOcAAQXqADlH2TbVMQSaAl21pw5e+K+xyk/TVqNBvfLXOPL3UyhbNfHR6ui1Sgmi3efo3USC7I1JIcvw+Mats9LQmShMsulICRvDUrxgJeN4laGTRO/U+QhFt1unJmHDNWhQNCkt4ZjgY3VKWcS6PravUWV2azc66d/iYozT11/iPjChsht800SLUyVGiZmQUdARo++GkKda/xq8TG7KnHaIRfLQLt4H0iv3U+cU70T6xHb4iLd4v9I/lT5xUvL6xHI+UISXMvzGo+CvbEesR+HzMK9vPrFPoMv7wy25TTEcvOFW2F5quVO8w/wDh/wDE5EdZzA7mzQ9C24boN7OoIE3Ea9ID/wC1KhbZlAuKZvvB3awzXSrEZpGRWP8Aalxat46J9YXuVfscQkRPfauv2QGuydgw7uqw7oLXypySNRGZr3o+XTAd6q6qW+XildtmKlFSt2LxPi3fFy2JDcSCBzMF7LdowTFmgCQhI+8QACeQPvjdkV2weOTqbPCgne3lAiXYJy1lKRXVxkOJyiaVOImJGjikagi70EFwOsGPHthO+K2YGEt+DPLnSSQlghWqt/KNJsKSEJxZtEMq75KGZKQ1NKRVtO0spEzBUkbhTJ4Rrqk222G9sEFbQoYS+4xlF7IwzQo9YO5D5jPPSHWdtEWW6GQclK5ZMIQ1SxMKgFglyWP6+EFXtsTzwAueVwfSgLQMNWmISOwKPnAmyCgcOCSARmTQ+TRY+kEBYFAC9d4SYqzZCghCX9lJfnrDlqanlCngKXPYFLExS3cChGeegzakB7WsPRRLUqGO6sXdnb06OYpyzpAqN0U79tSQSwScQdwGObvnBNPZ7mmMNe1FfpwlwSXKVABndhu30Hvg1sRsmcJmzyescWHiHFeT97wv3SFLWDomp3PQAdqlARpN3pZKc2Ay4adpzPEwK+tKbl8/sVNJNuO34/cp2y0gKIGQo0J9umBSyd5gzbJhwrO4qHcSoecLM81iY+WWIrCKF+ynRxAJHn8IdPRptWbRKMpZebLDvqpOT8xkeyEa81EpgTs1e5ss+XNT9lVRvS7KHd74dpj6kHH46JWqe2akbZeZ/wCoH4U+JireSvWI5RZvFYVOQpJdJlpUCNQXIitef1iOR8okWLmX5ho84Kd4n1iOQ84UrYpppO4Q3W8esRyHnCzeElieJaHNK9r3CWq+kqTCpwQMRJyrnDTc8jB0o/fS/wD4pUKcm+GmB+qEkDso4Pd74Z9k7YqcmdMUC6pxNd3Ry2bg0Pxm5N5EoxwSXeFFSWBokduUT2q2kOkvQFj3UjSJN1WeTJBKEAJSCSQHy3xnO0FqTOPSJASkuwFKfGGoz9R5xwYlHb55K3Rla0BJAJepySGqrsENtkTLRYzhqcA6xzzfsFX7YTDOwMpnFRXcRF8W/wBSQ70btGF/hHbctYS8mH9RUtM1pieYh4N6YqKmEDcIz61zQGNA0MFyXtgny2yUpKT/ADED9YDdFtLCN/YMpWmuFJD13P4mIUTKOKDeEt7zWHjogQzmuooewxnl7KtMieUKmTCnNKsRqH5574DTGNmV/k7KLh2Vp63Uqpwq4OTppuipKurC7AqB3g97iCt3XrMbF0ijXImkNl2W4zBuUCHBJqNSOPAxiWnjW84bO43eTKbVYVhSgQcjoezjlSOTZlFIGBWIYiH1JOvARtUkKJY8ah2bR31j6lBJypXM14EcDBJapNYwZVH3MGtVjnUJSxdy4Z+bd7R19Bm4Xwly9Sk65trpujdZSDhOIMQKt7L8Cc23tCsm+zi61HPzyjlUpSy8GvTXyZ5dt2lCEpI68yanENQlJJbtIJ/lEPSBgRXPMxybuSbQqbvan7zM/d4mIr5tIRKL55Ru6xS5+xT0dUorD8sWZy3xDeoeJhSXawVFI4+4wyfSB61VMn8YSZcxlmJ0VkqTljB1bLUMKxC/J9kH5zi5eE8AHjFKzHqxT00cIj6qWZI03YK+TNSJSi5lJZO8ockdxLd0M96H1ieR8RGe+juyrXagtNEIHXPAj2eevZGiXmPWJ3FJ8RE3WVKM215DUSbiilb1esl8h4wq3xacKiTUMogcsxDRb/rEadUQlbThRP7tew7/ACjlKBajlA61h8DAlgH4ksa9jVh62ImKVKmqWesZoyoAOilMANAA0IdlUZigGfJ60ySmHzY6iJ+X1x/2pUOQ4eBKPwOm0t8dIlUtPsISMVWc5d0Lf0Z0JADhj4mOrxIwkINWT/UpR14CL1gl4WqkM2ph6tezgHL6gPbbqWUsEqzGhMQoueal2Qsj8KvhGr3XbRMRUhxnWL45/wCowjbOe7l4CqKfJjM+7JqqdHMz+4qLF0XFPE6UVIU2NBLpUKBQO6NfLb/eY+lvkxh6ifSZ86kytLWwaAO2dokCU06YlCs0aqJzICQ6iDqwhhUkbwG+TGF3zbemnqnTVdZayEAOWS7JoOAB7Y+rTzuiEcU1hg9O3C04uhs6sIVRS1UzyIbwLwY2R24mWiatKsKSBiBQSDnlUmFDaNJ9jpCtQOVGFQBQU199Ycrv2dTZFmVKBmTQlKpqtxZ8I135UHGDu3EluOxp3LCNR2dvETHKi6xRzm394MiU1Q4dyeJOtRpGaXVeK5SgoGr1EP1ivVMxAUKQLVQcfdFcGEvDLglMDm5FTv05PGd3jLCJikqehI3PD9NtQ3wlW+zm0W0p+ywKuADP26dsfaW3mWV4OuClhF260LVKfBhAyKiHVvIbTnCntTeXWCAaJJfnlDpflqCJSiCzBkpHzlGVXuiaUFaUEh2J3PWghZWSsnsislqCjXHfJ4RxNnFMgn71ewaQortDAmL1vvhak4CQWFKMRvgGskmsMVUNvkFffHwV7SsmsfJKuqRxiSYNcmyjmWMJrkYfS28EmUtzyx09FlqKbSuWX66cXak/Aw/3or1ifwnxjLNl7WJdrkLemIJJ4K6vnGn3mv1iPwnxETdbHEhzTvKKV4fWS33CFW/0FnGh8eG6Gm3L9ah9w8YVL2tmGdUOk0PCtDAau0Zv6AdpCpZAyLJUffD16PkNImj/ALtX/hSoUr4my1LOF1KOZ0Ty40z5w57Aj1M3+L/xSodj2IxZYQoGakZFCGWFD7ZUS7cB4wakLG9P9MCLDJVValpK1nEryGWgg1ZVHD7Y7v0h+K2o5LkvWO0FJcKTThDNYLxCxmkHc0KSZxDdcd36RLLtagXxgHlAb6t6yci8Dt0g3p7o+YxvT3QBsV9u2KYntSYIpvEffT3H4RFdmx8/t/caSyS2yckJUVKSEgEmmjV90fnFUxMpcwlKloCiJWIEEhzhLb2Yx+gLwtCZiFIUpJSoEHPIhjXlGY3T6Lps2bjnLwykqdJBxKXVwQ4oGbPu1gkLvIWMM8FDYTYWZNtX0i0hOD7hIKnDEAgco0mdYEy5nSIowOInc7kk5xJaymQoEIBo2ev9oor2kxKKEyyVAOXUAPjAZWuT5H661DlC5aJvWJOZUdMOv3RlBCw24oZjHMy5DMdaly0FaqJDt3n9Yns91BNMRPEBh7zFVX1uGJMSsok5PaFE3kVAAOScmi9dth6MKmK9pbPyGnnFG7bOlHXNEhxo6juBzbf8mIb92koUoqfcH3mJkp4b2+Q9dGGsg3aG2YzhB5/CBFrTgklgVEZgEhn5RXt94AJWM1AIW+/rpp3eMfbxJBxy9QHGhi5+G6N0xc5dsj/iGr9VquPSf8xJveZ1iSkjsgGbSkZJrvh5tMtEwHEkJPB2/SFq8roSkEhQbs/vDc4NdGKpprDAk2YpZD5CObWqtNInm9XhzzJ3mKWN3hZh12M2yNyC0WlCHYDrqrXCGy5nWNMvQNNT+E+MZp6N55FvR+8lSfc/lGm3wk9In8J8Yl66bzgd06RQt31qPw+cJm0ct5igNEu28YvfDjeC/Wy3+6PGE+/J4E8YqULHmTQ8KQKrs+v+kHzprSwEOVrIdsg+Qfe3jD16OiBZ5o/73P8AZSt0ZwJqQwUSRUkDiWA7gI0XYAjoJuGg6XL/ACpUOx7EIjDZkAD6v3RZQkA/V+MG5exsrMz1nujv/wBMyBnNX7oZ9VG9jAcv+HH3FulvBC8bmlIRiRNUSNFeTQBThOpftjW9M+2NF5Mwv9WIv2W8iB1pSRThAITQDr74J3FKC5oLPhGIO7O7DuqewRM1yUa3Z8BK+8B5NkStOKchIDURQD+Ya8vkC7Tf+BYCeug947dYKXwp5ZSVEHI0y4sKtxjNzalIUUKPWSc94ORHujzULJzluyUa1gar6tvSB0EKyavfyMJM61LRMJxOaFxzIA5NSLU+3qCwzOoEFxQ8T8YD3nOwqUC7sDuGXkXH94ej70MZ4wWb1vILNM6EU3wZ2dlzbTKBUSGUlIqWJJYBuAcltBCnctkNotEqWnNQAPBtexvdGtT7BLlJSQVDowQgAgJqGxVGfHOphiH/ABcI+XIHv68RLUmShRPRgueLGveYBdESUpJUcTrU5LafZIAGXHSIJhE6YD7IxDESouQ7Zcz7jE92SCFkM1YNp1vuin5ZnUS9OmUl4QGvk+vngfc8ADBKxzAqUCciGfcdDAVa8VrmAn2ipP8ApeLGzVvKUMa0YjlTyj18Hhni7V7f5f1OrfYlh2y3irwrXnOmJegbeAPFofK5yy4+6dDugZfbKlkqQELFKMyu6M2QysphKLXnDWTN5xcvEKUVgrbkJctFORJrCDXJUTNA9GdwowptCiSokhI0SxKX4k15PDnfIHSI/CfGAmwNkKLJJcNiClDkZih5QWvb6xL7j4xA1Fm6Us/OChWsJAy9VDpUU+z5iELatTzqU/Ukw+Xmn1svl5wl3zYAuarrgKcjCdau/lBaezF74FsAk5O3xjT9gUj6OvDl0nf6uW55PCFaJGFCmFVKHYBUw++j3F9HmOf2vJh0UpgBuh2LyIp5NGsFqkTZSJgxlKkuCVAcx2GJsMn7pPArV5Qmeji09JY2JfBMUmo0ISvzMNKVce4RxIcfHBNPMpsPRjvUT3uGhGvcWiVacMh1IICutkASQQSeRhxUrJ8WecAtoZfXT1ynq7+J4x11KTR8rHFNEabQs6D57YObPWkgupnxJTTQMa96gOwwsSpeXXPN4K3LLYzCFYmQHD5udOIYEd0K/iX8BpGKfqHC8ZOIOMwMxn3awj31YCtyEhShVJSWPIpNT3w6WW2Y5QWO0NrkRwhf2gQiWFTCaaAb90eSpk1Njy4EW8JrFJG89+6Ac0qmzCA6lKJAAzaD97WIzDjX1VKolKeAdzvOkErGqVJxBKUjRxm3ExWjaoRyllhG3gK7DXDKs6SVgGeR7WYA+6nz+EDNodrRVKS7Fn3aZxWmXv0k5KBRJLE8CCn3vAy+9k8SiZc1k5hKgacHBy7DDVFc7VukfKxQ7BKbWelxPRL05M/DU9whxuGeFoUvVIIPE6e6EBV3zUTCCkvXIhi/H5MPNwyCiyEmhWony8or6DT/APOpY6RP/Er8adpdtijapwRacT5TEv2honsKsE+Yj94kDgfn3wJvdDzJtclJ8WgrbUdWVaE1OEBXMZ/PARZXkjSWUvusfuEDPUk5kb4hv+WJksTNXZQ474KyJqZ0pKhhKtcXjAa+AkUXMTT7KatBJ9YB1r3Z8ipPTiLswjlScMsrNMVByi59HExYQl8JNXzaKl9LCpmFOSQwhKSwslFPLwbdYglMmzgAACQhh2CKV8q66OR8YJKlMmSDRpCB7hAq+T6xHI+UeVm+ZfmVY+AdeavXS+XnCVe4JnLwnrMW7C9ONPeYcb1LTZfLzhEv9bT6h8+99Ibo5kBv+kGTLYpTDi5A1LxpWwIJkzcVD0xcNl6uVSM+QuWhJXnMNeAqOx9aQ++jBeKyzSczOV/ty4fivgRR70UXhWfK34Zg7HSfERoVmWFqCAohTs+h4ZvoQ7Rgt03tMss5E6XmnQ5KGRSeBhvnelRFCizlK3ckro7EPQOWctHMjslyanNuxeRS43u/hC9ftzLWEqCSVIdwxdjXWANn2yM0BUtRI7XHMaRONo5+ij743z3kE34O03etKQVJUkVZw3GC1xhUoleEKSRhberMd3nCvbb3mrbEovzMGLgu+bNQs9ItKcs6EhiTvYChY6gRP/EptUPMl4NU/WM0m0mWDMWoYVllpFW3KDbjQ8G3QPvmWCkhXWTRSSOFRA68lzJakiYGloAIwuw1ruL74BW3adIUoBZw7s68Bo/CPNV0zm04/wC/5KGPJUvW0KBBL4i5HAMQBwzJ7IE2a0qVQlkj2ichp8iIr0vbpCSDzgX9KJDOwEXaqWo4MN8jFY5RmGjoRni+0rluyhjtFteEiXek3EGLnJjkQOWR5QZF5k+0gjkQfFofqddfAGzfIgtM95u+gaHG0ICJSEbk17jCBarUkrCgdBmCNTBmRtEcPrErWMJSFJDkaDF74saWyKZK11Upx/IWryU82dyB8TBu5FAgy1eysOO3d2wEvFDzioVC0GvI/rBG63MhKh7UvT90/Jg8XiTFZrMMfkELJZDImFKvZVkdI5vGxSg5Y7/ODFjtDoAWkKGY3/pFK+58pKXIU+gOsHkkoi9c3Kf3ARaTLVMIAUug4J3wAu+SZ09AA+sWlI7SBFi97eZimypUbgBlBf0a2cLvCQD9nEtuSS3vLxOulxwVqo4NhvkNMSBkJYhfvU+sRyhiv1PrkgaoAgDfsoJmI3kb48vZF+78ypHwCLyLzZfLzhI2kl+u0Zz31/Xuh5vFIFolcUws2651z1KVKKeqsu5O96MIZ0/D5B3LKE21WpSgATTu8I070TsLHMf/ABj/ALcqE+9dmp2ksMNxGjgNXdnDf6PELRZ5qVjCoTjRmp0cpvdFGEk+hJpoRLJI6YhAFQCc2+dI4mWDCvCXANAWyPGGDYW6cYXNVk+BPiT4RY25u4IloWmhxMe5x3Me+OShhZHFPLwxeuC2mVaEvQE4FDnQdxaHddsY5eEItll47QgaqWnxEaMbAk6RuuKfLQG1cgs2sP7J7/0h+2bmiVYhMI9oqYfzFoUJ1gSxLZP4PDqizAmRJ+zLQCdxLRE/GsRrSS7ybpXJDbZSvoc9avbWmsZftBZaqYbj3ARrd42jq9GclpmJ7QaRlm0xKVBWhoobsom6BtPA2uhdtCOuD99L+UU5Lv2wQWnqoP3VFPZmIpy09Yv94jxEXovgwyyiWQQRpn88YtTr3SzeEVzMChhVQpp/eK6glPPSObVLs63jovmfjAChVn7+UNWw0nEJo0ADDd7VITrOGSSczWGS4r2+jWS1TdWQlHFRxAfHshvRe25fAprFupa88fqcbW2eWi0SwKLUFOKZULntED7jm9Ga5BRQrkajxgeUuZU4klSiMRJd3glZbMemWn7wBHMRdTzLJDksQ258foGJTy1t9k5fCKF92JaluA+46AfGDFlImIwlnFO2K95EpQwNchBZRyheuW2efIg2mx4Zig7hnUdzadsH/RQt7yCtyFkDTQecAL5tH2BqXUd5hp9DdmP08sMpSqHmmJV/TwW6s9s1S8Z2JYWRUV3dnKFu/LYpc3EwpkBkG98PNpsSyPZQOZhZve7l4T7A41jzlylnv+hSg0It8WyaqYVOxZqaCKt23kZCSlyHq4Y1yrF68rOoqqpDDnAy8ZoCRgmIChmwannDdXPDBz+xJa9p5hDAv7oY9hlmZJmqVn0v/HLhEtk9wCcP9J95h59Gq3s00mnrjll9XKhyuKQvMl2YsPR2SUGYlOI81dbzgHt7aX6OXq5WeQoPOHKTIAQlqMkeAjNb9nmfaFYQ5UrAgDcCwHbG7JdILXHnJa2Iu0zJxmn2UUB/ePwHiIf0STXhENy3SmzyUyw1A5O9RqTBDC/CCRWEZm02U1yc9YMWVJMiWv7SGQr+WgPcx7Yq2KxKmlQSQAmhJyfj86GLt3yDLKkLoF6HIKwgiuoLHujz/wCLWxnBY8P/AND1wx2R38kkBQ+yonvYwlX9ZQsk6H3RoE6V0iCOBEJt5WcsRuiPp7MSwGiIiksFoOYZQ7P0ivKsql4ihlEKUMOtDmIK3vIAUlW4se2ItmGROmBfP3/oO+PTafEwNj2lQz0qotKkq5M8cCzOQEJJJ308Ye5KEhC5hFSyUwNl2dgVNU9VPxhhUqOW+gPrNvCF1UhYSSrDT+0c2uf1EpB6pUSeYDAe898M1g2aVapiUjqSk+0pszuA1PhE1x7KELtCyn1KRNSMTEKIBAZ88ObwOuxQkmEsW5bci9Y5GKygvRJ84J2uXh6KYNWHfxiKyWcIlTEA6wRsKBNshBqQ/OkejqalFNfB562LhNp+H+pJKTgVi3mKO0alFNKBov3XaAuWHzHiIi2gHquw58oNNe3KAVcTw+0ZtbZTHi9YavRxMmi0r6L2hLOj0xJ0cQsXgwUBxf8AWHz0PYRa5xVT1YGX7wpEi9e1lurtDmq0W2uf9H/2gJeptVSt+4/maNEXaJe890DrXaUkMK9kRnBD6MYtqpj1AbfUecV7NdoWetQ6Gp840W3XQFkmggZP2fD6bqfNI6rUjDrbFC0XVOAocQ8u2Hr0aSP+mm4gx6Y0/wAuVFA3ORrB7YyUUy5wf9t/xSobqsUngFZBpEl9WvorCZjVKEgcyABCzsDcXSTVzSHTKASndiOvj3wX2jtAVdFnI+0Uj+kK+EMfomsoFhxH7a1HuZPlC0bG8y/6GH7YYOV2UiOUSmOWQeG9chJegMUbTYEkEAV0htWNxE/IIl2v6H1VhsSsR4vRVebxfvmzpXLTMQ7KAAI0OaFdhp/NAW+JJWUNMcIJITMoaAqAfizRNcdsNoC5NRLfG776hPIF1d0ef1CSpk5eClno+We0Gi99Fjj+sUL4kJckOxr5wSXKKT1qYnCh+8M/iOcULanqlJ0yiTWlvyd6Ea9rL7Se0QFsq3npf7XjkfKGi90a5a+UKykEzEMwUVgAnTEc+Tx6PRz6B2rKG9E3GoS0BwM+J/SLMywusI3kORpvihLKUGXKRMwKAdStVKOh4ax3ZrUqXNBXMxu4DBq9meohydm+aj4MV14i5eRwk2tKEhKUMkUAB/SPttvJpKgkUKWbnAb6eDWIPpXvhmUFjgWisSywKtBFUpxBWMHfnmN7VpHWxk4Ypksl6vFsnAqW1esdN+njHBu3BNM9Gh6wGoJzg+lvcGoS6Na3RxsjKyHZFLk9DPUjRRi9eVkdBPDyifaG7SpImJzG7dFOz24LlsaGLKfGDzmMtS8mc29AKxwhu9GCPWT1bkpHifKFq1S3UtW4FobvRxZiizrXTrrOe4BvF4j6v6GW6O0OqpzaxCuYT8mIJ4X+774ixL4e+IbiygpIkWqmcQqWPkRyrFHC1LbKObGa3I5UsQQ2WHVnfxdP4UqA0zFXSDGyFETn/wAb/ilQzp4tTA3tOICKjMuMGvq59ORLeKodPRVbQq70p1QtaSO3F4EQk2RDyVSMkFJHfq296wBuvaCfY+lkpWUAnrNmCNQeXugaWU8fOQrW5YP0KoUitOELmwV+TbRZAuc5OIgKOakhmPiH4QwTHg8Y8Ccsp4F++blMwqKVM9SIHXJZJlnmL1w4SW3OoHsrDSJTmIbVdR9oAHVwWV35GJmvpl6bjBZyHqt59wOvOa/WySopAJ+91mV3AA8+ED7TVAJowL/PCL9ou8TQmW6kJQsqUCKsUjJsw798D79tCUFaQa1HfnEWqvCSfY1KXwJt9T8Lc/dCveE/rON4NIKX1OCiK0TU8TugJ0SpinZo9DpobUmDlLjBYNpLhQemutIKWS9gJnSLDMGSNA/LX4xBZLCrce3OCFnu7hX5+eXKGFBSOq3aSovZS5jpACVOUg8KE9sWlWvCoOGMU5twhVSlvndH0XIE1gsYyj5MylGXgJyLQ7HLdzziaz3kylLLYWq+ZDs7QKlS5iCMK2ZyHDgOGyija7JNahCqMwcFnfIxmTnng1XOMRxu+8kK9U4LexxT+kVL0uZnUjWphTs1mnOCxQU1BO/RobZs60KkgqlpJKXxJUmtNUkggxWo1sFBRteGStToZOe+jlPtfAhX4sA4Ehyc+HCHnZ1Ik2eWjUJc8zU++FoXT1jMUxL6QXs9oO88oBfdCbwnwEprlDtcjImeI8qbugR05bP3x4zDvML7YsNyEelERzJg5QNxq3xGtZ+f7x96aPslmfaAAdeI+EG9j04kTj/3dP4MqFVat798NmwSfVTv43/DJjcYbTM3lAMSG0hXviwn6SmZhxJdJV2M490Oc6SxyirMkDhyq0TlldBt5fu7a0hIASANAHbkIMydpsWdBCj0Qd2Hv+MTJXuSByf4wGEXF9nJSTHez3ukl3EGUWsFIY6RmqLRr8fjBOXepCU1OXmYZzwC6GyehJzod4oRyIrC7b9kwt8MxYft95rHVnvNWjnnBOyW1840qa5vLR9vkuhPHo1DuVk9kWEbCAa+6HVLR7A8HVMDLskK8nZFIPWMEZNwywMnMFVIjnDygqhFGd7J7Jc8pSaID6xSvK5UVZAMWrO6S7mmg1izMwkP8YDLhhYyyIVuuwglkEV3QLXZi7Me6NEm2UF9/bA60rQB1paknVnUOwl/fw3QKd2xBIQ3MCWfZ1fRdKsYUAZGiiNSHFA0R2jaNASpBQgjCyVYWU2VQO6O722iUDgl41IaoVk/iBpCxPlzM0yu8E9ukITm5yyyhWowiVrXbqmgAJdg1P1iSzWoNA6dYp5qpJ4Uj7IsawdYYjjbjICzEnkMomAnSJhMzYPFWRI7O+JsJo3wgkZtAthLjHCPkxIIoY8EndwiVBO6kNQsMOJUWQIbfR8kmVPp+3/4ZMLUxJ3Q4+jkDobR/H/4ZMGyCnHCFde0Uo6Lf8I/NFdW0UnXF/T+sej0BdMQO9kB2lkA5q/pMRHaWR94/wBJj0ejnoRO7mfEbSyB9o/0n4R3/wCp5Le0X5K4cI9Ho+9KOD7czqz7WSh9r/Sr4RZl7ayRmvL91Xwj0ejDqXyzW5liX6QJI+2e5XwizJ9I1nYPMP8ASv4R8j0GjHBllqV6RLLrM/0L/LFuVtxZf8X/AETPyx6PRpmC0nbCzZid/omfliVG2dly6Uf0TPyR6PRmUUzUXycq2vsv+KD/ACzPyxwraezEfWj+mZ+WPR6MOCCbmVJt+WX/ABB/Qv8ALEBvyy6TB/Sv8sfY9AZ0wkuTanJFWdeVmP2wf5V/liP6dZh9oP8AhV+WPR6F3pILrJr1GfUWmzK+2P6VfliCciV9mYO0K+EfI9G4VJGt7KE5eE0mJan2VeYiobzb9p/pMej0MQjg7uZym8XNVvTLCRq7vypGhejKZikTy/8A/Qd/+DJj0ehhArHw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 descr="filem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2672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Onesimus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budak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 smtClean="0"/>
              <a:t>Filemon</a:t>
            </a:r>
            <a:r>
              <a:rPr lang="en-US" dirty="0" smtClean="0"/>
              <a:t> </a:t>
            </a:r>
            <a:r>
              <a:rPr lang="en-US" dirty="0" err="1" smtClean="0"/>
              <a:t>bertobat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rupanya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melarikan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Filemon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bertemu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Onesimus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Kristen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majikannya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Kolose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yang </a:t>
            </a:r>
            <a:r>
              <a:rPr lang="en-US" dirty="0" err="1" smtClean="0"/>
              <a:t>indah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bermaksud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Filemon</a:t>
            </a:r>
            <a:r>
              <a:rPr lang="en-US" dirty="0" smtClean="0"/>
              <a:t> agar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Onesimus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budak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melarikan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yang </a:t>
            </a:r>
            <a:r>
              <a:rPr lang="en-US" dirty="0" err="1" smtClean="0"/>
              <a:t>dikasihi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Tuhan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yang </a:t>
            </a:r>
            <a:r>
              <a:rPr lang="en-US" dirty="0" err="1" smtClean="0"/>
              <a:t>diperlihatkannya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(</a:t>
            </a:r>
            <a:r>
              <a:rPr lang="en-US" dirty="0" err="1" smtClean="0"/>
              <a:t>Filemon</a:t>
            </a:r>
            <a:r>
              <a:rPr lang="en-US" dirty="0" smtClean="0"/>
              <a:t> 1:16-17).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semuanya</a:t>
            </a:r>
            <a:r>
              <a:rPr lang="en-US" dirty="0" smtClean="0"/>
              <a:t> </a:t>
            </a:r>
            <a:r>
              <a:rPr lang="en-US" dirty="0" err="1" smtClean="0"/>
              <a:t>indah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hadapan</a:t>
            </a:r>
            <a:r>
              <a:rPr lang="en-US" dirty="0" smtClean="0"/>
              <a:t> Dia.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kaya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r>
              <a:rPr lang="en-US" dirty="0" smtClean="0"/>
              <a:t>,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lemah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penghargaan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perlakuan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yang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Galatia 3:28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i="1" dirty="0" err="1" smtClean="0"/>
              <a:t>tidak</a:t>
            </a:r>
            <a:r>
              <a:rPr lang="en-US" i="1" dirty="0" smtClean="0"/>
              <a:t> </a:t>
            </a:r>
            <a:r>
              <a:rPr lang="en-US" i="1" dirty="0" err="1" smtClean="0"/>
              <a:t>ada</a:t>
            </a:r>
            <a:r>
              <a:rPr lang="en-US" i="1" dirty="0" smtClean="0"/>
              <a:t> </a:t>
            </a:r>
            <a:r>
              <a:rPr lang="en-US" i="1" dirty="0" err="1" smtClean="0"/>
              <a:t>hamba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orang</a:t>
            </a:r>
            <a:r>
              <a:rPr lang="en-US" i="1" dirty="0" smtClean="0"/>
              <a:t> </a:t>
            </a:r>
            <a:r>
              <a:rPr lang="en-US" i="1" dirty="0" err="1" smtClean="0"/>
              <a:t>merdeka</a:t>
            </a:r>
            <a:r>
              <a:rPr lang="en-US" dirty="0" smtClean="0"/>
              <a:t>.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sebelas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TuhanYesus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yang </a:t>
            </a:r>
            <a:r>
              <a:rPr lang="en-US" dirty="0" err="1" smtClean="0"/>
              <a:t>singkat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 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1761_318301324938345_1902722973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17526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Kesimpulan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Surat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Filemon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ini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dibuat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dalam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suasana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kekeluargaan</a:t>
            </a:r>
            <a:r>
              <a:rPr lang="en-US" b="1" dirty="0" smtClean="0">
                <a:solidFill>
                  <a:srgbClr val="FF0000"/>
                </a:solidFill>
              </a:rPr>
              <a:t>. Hal </a:t>
            </a:r>
            <a:r>
              <a:rPr lang="en-US" b="1" dirty="0" err="1" smtClean="0">
                <a:solidFill>
                  <a:srgbClr val="FF0000"/>
                </a:solidFill>
              </a:rPr>
              <a:t>ini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memberikan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kepada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kita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arti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pengertian</a:t>
            </a:r>
            <a:r>
              <a:rPr lang="en-US" b="1" dirty="0" smtClean="0">
                <a:solidFill>
                  <a:srgbClr val="FF0000"/>
                </a:solidFill>
              </a:rPr>
              <a:t> yang </a:t>
            </a:r>
            <a:r>
              <a:rPr lang="en-US" b="1" dirty="0" err="1" smtClean="0">
                <a:solidFill>
                  <a:srgbClr val="FF0000"/>
                </a:solidFill>
              </a:rPr>
              <a:t>mendalam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tentang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rencana</a:t>
            </a:r>
            <a:r>
              <a:rPr lang="en-US" b="1" dirty="0" smtClean="0">
                <a:solidFill>
                  <a:srgbClr val="FF0000"/>
                </a:solidFill>
              </a:rPr>
              <a:t> Allah </a:t>
            </a:r>
            <a:r>
              <a:rPr lang="en-US" b="1" dirty="0" err="1" smtClean="0">
                <a:solidFill>
                  <a:srgbClr val="FF0000"/>
                </a:solidFill>
              </a:rPr>
              <a:t>bagi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setiap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orang</a:t>
            </a:r>
            <a:r>
              <a:rPr lang="en-US" b="1" dirty="0" smtClean="0">
                <a:solidFill>
                  <a:srgbClr val="FF0000"/>
                </a:solidFill>
              </a:rPr>
              <a:t> Kristen, </a:t>
            </a:r>
            <a:r>
              <a:rPr lang="en-US" b="1" dirty="0" err="1" smtClean="0">
                <a:solidFill>
                  <a:srgbClr val="FF0000"/>
                </a:solidFill>
              </a:rPr>
              <a:t>baik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ia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sebagai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majikan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atau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ia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sebagai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pekerja</a:t>
            </a:r>
            <a:r>
              <a:rPr lang="en-US" b="1" dirty="0" smtClean="0">
                <a:solidFill>
                  <a:srgbClr val="FF0000"/>
                </a:solidFill>
              </a:rPr>
              <a:t> (</a:t>
            </a:r>
            <a:r>
              <a:rPr lang="en-US" b="1" dirty="0" err="1" smtClean="0">
                <a:solidFill>
                  <a:srgbClr val="FF0000"/>
                </a:solidFill>
              </a:rPr>
              <a:t>buruh</a:t>
            </a:r>
            <a:r>
              <a:rPr lang="en-US" b="1" dirty="0" smtClean="0">
                <a:solidFill>
                  <a:srgbClr val="FF0000"/>
                </a:solidFill>
              </a:rPr>
              <a:t>). 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err="1" smtClean="0"/>
              <a:t>Kitab</a:t>
            </a:r>
            <a:r>
              <a:rPr lang="en-US" dirty="0" smtClean="0"/>
              <a:t> </a:t>
            </a:r>
            <a:r>
              <a:rPr lang="en-US" dirty="0" err="1" smtClean="0"/>
              <a:t>Filemon</a:t>
            </a:r>
            <a:r>
              <a:rPr lang="en-US" dirty="0" smtClean="0"/>
              <a:t> ? </a:t>
            </a:r>
            <a:r>
              <a:rPr lang="en-US" dirty="0" err="1" smtClean="0"/>
              <a:t>Bagaimanakah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bersalah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bertobat</a:t>
            </a:r>
            <a:r>
              <a:rPr lang="en-US" dirty="0" smtClean="0"/>
              <a:t> ?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HIDUP DALAM GELAP ATAU TERANG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Gelap</a:t>
            </a:r>
            <a:r>
              <a:rPr lang="en-US" dirty="0" smtClean="0"/>
              <a:t> </a:t>
            </a:r>
            <a:r>
              <a:rPr lang="en-US" dirty="0" err="1" smtClean="0"/>
              <a:t>menghadirkan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nyaman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aman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Akibatnya</a:t>
            </a:r>
            <a:r>
              <a:rPr lang="en-US" dirty="0" smtClean="0"/>
              <a:t>:</a:t>
            </a:r>
          </a:p>
          <a:p>
            <a:r>
              <a:rPr lang="en-US" dirty="0" smtClean="0"/>
              <a:t>1.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ambisi</a:t>
            </a:r>
            <a:r>
              <a:rPr lang="en-US" dirty="0" smtClean="0"/>
              <a:t>.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teguran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hukuman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TERANG </a:t>
            </a:r>
            <a:r>
              <a:rPr lang="en-US" dirty="0" err="1" smtClean="0"/>
              <a:t>terbentuk</a:t>
            </a:r>
            <a:r>
              <a:rPr lang="en-US" dirty="0" smtClean="0"/>
              <a:t>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Hidup</a:t>
            </a:r>
            <a:r>
              <a:rPr lang="en-US" dirty="0" smtClean="0"/>
              <a:t> yang </a:t>
            </a:r>
            <a:r>
              <a:rPr lang="en-US" dirty="0" err="1" smtClean="0"/>
              <a:t>bersaksi</a:t>
            </a:r>
            <a:r>
              <a:rPr lang="en-US" dirty="0" smtClean="0"/>
              <a:t>.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Hidup</a:t>
            </a:r>
            <a:r>
              <a:rPr lang="en-US" dirty="0" smtClean="0"/>
              <a:t> yang </a:t>
            </a:r>
            <a:r>
              <a:rPr lang="en-US" dirty="0" err="1" smtClean="0"/>
              <a:t>kreatif</a:t>
            </a:r>
            <a:r>
              <a:rPr lang="en-US" dirty="0" smtClean="0"/>
              <a:t>.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Hidup</a:t>
            </a:r>
            <a:r>
              <a:rPr lang="en-US" dirty="0" smtClean="0"/>
              <a:t> yang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A. </a:t>
            </a:r>
            <a:r>
              <a:rPr lang="en-US" dirty="0" err="1" smtClean="0"/>
              <a:t>Figur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Filemon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Kristen </a:t>
            </a:r>
            <a:r>
              <a:rPr lang="en-US" dirty="0" err="1" smtClean="0"/>
              <a:t>terkemuka</a:t>
            </a:r>
            <a:r>
              <a:rPr lang="en-US" dirty="0" smtClean="0"/>
              <a:t> yang </a:t>
            </a:r>
            <a:r>
              <a:rPr lang="en-US" dirty="0" err="1" smtClean="0"/>
              <a:t>rupanya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jemaat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Kolose</a:t>
            </a:r>
            <a:r>
              <a:rPr lang="en-US" dirty="0" smtClean="0"/>
              <a:t>.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hamba</a:t>
            </a:r>
            <a:r>
              <a:rPr lang="en-US" dirty="0" smtClean="0"/>
              <a:t> yang </a:t>
            </a:r>
            <a:r>
              <a:rPr lang="en-US" dirty="0" err="1" smtClean="0"/>
              <a:t>bernama</a:t>
            </a:r>
            <a:r>
              <a:rPr lang="en-US" dirty="0" smtClean="0"/>
              <a:t> </a:t>
            </a:r>
            <a:r>
              <a:rPr lang="en-US" dirty="0" err="1" smtClean="0"/>
              <a:t>Onesimus</a:t>
            </a:r>
            <a:r>
              <a:rPr lang="en-US" dirty="0" smtClean="0"/>
              <a:t>. 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err="1" smtClean="0"/>
              <a:t>Hamba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lari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Filemon</a:t>
            </a:r>
            <a:r>
              <a:rPr lang="en-US" dirty="0" smtClean="0"/>
              <a:t>, </a:t>
            </a:r>
            <a:r>
              <a:rPr lang="en-US" dirty="0" err="1" smtClean="0"/>
              <a:t>tuannya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entah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berkenalan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penjara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bimbingan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, </a:t>
            </a:r>
            <a:r>
              <a:rPr lang="en-US" dirty="0" err="1" smtClean="0"/>
              <a:t>Onesimus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Kristen.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hamba</a:t>
            </a:r>
            <a:r>
              <a:rPr lang="en-US" dirty="0" smtClean="0"/>
              <a:t> yang </a:t>
            </a:r>
            <a:r>
              <a:rPr lang="en-US" dirty="0" err="1" smtClean="0"/>
              <a:t>lari</a:t>
            </a:r>
            <a:r>
              <a:rPr lang="en-US" dirty="0" smtClean="0"/>
              <a:t> </a:t>
            </a:r>
            <a:r>
              <a:rPr lang="en-US" dirty="0" err="1" smtClean="0"/>
              <a:t>hukumannya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‘ FUGITIVE ‘ </a:t>
            </a:r>
            <a:r>
              <a:rPr lang="en-US" dirty="0" err="1" smtClean="0"/>
              <a:t>atau</a:t>
            </a:r>
            <a:r>
              <a:rPr lang="en-US" dirty="0" smtClean="0"/>
              <a:t> ‘ DEATH PENALTY ‘. 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err="1" smtClean="0"/>
              <a:t>Kisah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budak</a:t>
            </a:r>
            <a:r>
              <a:rPr lang="en-US" dirty="0" smtClean="0"/>
              <a:t> </a:t>
            </a:r>
            <a:r>
              <a:rPr lang="en-US" dirty="0" err="1" smtClean="0"/>
              <a:t>bernama</a:t>
            </a:r>
            <a:r>
              <a:rPr lang="en-US" dirty="0" smtClean="0"/>
              <a:t> </a:t>
            </a:r>
            <a:r>
              <a:rPr lang="en-US" dirty="0" err="1" smtClean="0"/>
              <a:t>Onesimus</a:t>
            </a:r>
            <a:r>
              <a:rPr lang="en-US" dirty="0" smtClean="0"/>
              <a:t>, </a:t>
            </a:r>
            <a:r>
              <a:rPr lang="en-US" dirty="0" err="1" smtClean="0"/>
              <a:t>melarikan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mencuri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/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tuannya</a:t>
            </a:r>
            <a:r>
              <a:rPr lang="en-US" dirty="0" smtClean="0"/>
              <a:t>, </a:t>
            </a:r>
            <a:r>
              <a:rPr lang="en-US" dirty="0" err="1" smtClean="0"/>
              <a:t>Filemon</a:t>
            </a:r>
            <a:r>
              <a:rPr lang="en-US" dirty="0" smtClean="0"/>
              <a:t>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budak</a:t>
            </a:r>
            <a:r>
              <a:rPr lang="en-US" dirty="0" smtClean="0"/>
              <a:t> </a:t>
            </a:r>
            <a:r>
              <a:rPr lang="en-US" dirty="0" err="1" smtClean="0"/>
              <a:t>melarikan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paling </a:t>
            </a:r>
            <a:r>
              <a:rPr lang="en-US" dirty="0" err="1" smtClean="0"/>
              <a:t>beruntung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dicap</a:t>
            </a:r>
            <a:r>
              <a:rPr lang="en-US" dirty="0" smtClean="0"/>
              <a:t> </a:t>
            </a:r>
            <a:r>
              <a:rPr lang="en-US" dirty="0" err="1" smtClean="0"/>
              <a:t>didahinya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huruf</a:t>
            </a:r>
            <a:r>
              <a:rPr lang="en-US" dirty="0" smtClean="0"/>
              <a:t> F (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‘</a:t>
            </a:r>
            <a:r>
              <a:rPr lang="en-US" dirty="0" err="1" smtClean="0"/>
              <a:t>Fugitivus</a:t>
            </a:r>
            <a:r>
              <a:rPr lang="en-US" dirty="0" smtClean="0"/>
              <a:t>’)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pelarian</a:t>
            </a:r>
            <a:r>
              <a:rPr lang="en-US" dirty="0" smtClean="0"/>
              <a:t>,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nasib</a:t>
            </a:r>
            <a:r>
              <a:rPr lang="en-US" dirty="0" smtClean="0"/>
              <a:t> paling </a:t>
            </a:r>
            <a:r>
              <a:rPr lang="en-US" dirty="0" err="1" smtClean="0"/>
              <a:t>buruk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hukuman</a:t>
            </a:r>
            <a:r>
              <a:rPr lang="en-US" dirty="0" smtClean="0"/>
              <a:t> </a:t>
            </a:r>
            <a:r>
              <a:rPr lang="en-US" dirty="0" err="1" smtClean="0"/>
              <a:t>mati</a:t>
            </a:r>
            <a:r>
              <a:rPr lang="en-US" dirty="0" smtClean="0"/>
              <a:t> </a:t>
            </a:r>
            <a:r>
              <a:rPr lang="en-US" dirty="0" err="1" smtClean="0"/>
              <a:t>baginya</a:t>
            </a:r>
            <a:r>
              <a:rPr lang="en-US" dirty="0" smtClean="0"/>
              <a:t> (</a:t>
            </a:r>
            <a:r>
              <a:rPr lang="en-US" dirty="0" err="1" smtClean="0"/>
              <a:t>william</a:t>
            </a:r>
            <a:r>
              <a:rPr lang="en-US" dirty="0" smtClean="0"/>
              <a:t> </a:t>
            </a:r>
            <a:r>
              <a:rPr lang="en-US" dirty="0" err="1" smtClean="0"/>
              <a:t>Barcalay</a:t>
            </a:r>
            <a:r>
              <a:rPr lang="en-US" dirty="0" smtClean="0"/>
              <a:t>, 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Sebelumnya</a:t>
            </a:r>
            <a:r>
              <a:rPr lang="en-US" dirty="0" smtClean="0"/>
              <a:t>,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Filemon</a:t>
            </a:r>
            <a:r>
              <a:rPr lang="en-US" dirty="0" smtClean="0"/>
              <a:t>. </a:t>
            </a:r>
            <a:r>
              <a:rPr lang="en-US" dirty="0" err="1" smtClean="0"/>
              <a:t>Filemon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Kristen.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suratnya</a:t>
            </a:r>
            <a:r>
              <a:rPr lang="en-US" dirty="0" smtClean="0"/>
              <a:t>,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Filemon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Onesimus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hamba</a:t>
            </a:r>
            <a:r>
              <a:rPr lang="en-US" dirty="0" smtClean="0"/>
              <a:t>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hamba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mengangapnya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Onesimus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berharap</a:t>
            </a:r>
            <a:r>
              <a:rPr lang="en-US" dirty="0" smtClean="0"/>
              <a:t> </a:t>
            </a:r>
            <a:r>
              <a:rPr lang="en-US" dirty="0" err="1" smtClean="0"/>
              <a:t>Filemon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memperlakukan</a:t>
            </a:r>
            <a:r>
              <a:rPr lang="en-US" dirty="0" smtClean="0"/>
              <a:t> </a:t>
            </a:r>
            <a:r>
              <a:rPr lang="en-US" dirty="0" err="1" smtClean="0"/>
              <a:t>Onesimus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. </a:t>
            </a:r>
            <a:r>
              <a:rPr lang="en-US" dirty="0" err="1" smtClean="0"/>
              <a:t>Onesimus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takut</a:t>
            </a:r>
            <a:r>
              <a:rPr lang="en-US" dirty="0" smtClean="0"/>
              <a:t> </a:t>
            </a:r>
            <a:r>
              <a:rPr lang="en-US" dirty="0" err="1" smtClean="0"/>
              <a:t>mengingat</a:t>
            </a:r>
            <a:r>
              <a:rPr lang="en-US" dirty="0" smtClean="0"/>
              <a:t> </a:t>
            </a:r>
            <a:r>
              <a:rPr lang="en-US" dirty="0" err="1" smtClean="0"/>
              <a:t>tindakannya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.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yang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bawa</a:t>
            </a:r>
            <a:r>
              <a:rPr lang="en-US" dirty="0" smtClean="0"/>
              <a:t> </a:t>
            </a:r>
            <a:r>
              <a:rPr lang="en-US" dirty="0" err="1" smtClean="0"/>
              <a:t>menjadikannya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menghadap</a:t>
            </a:r>
            <a:r>
              <a:rPr lang="en-US" dirty="0" smtClean="0"/>
              <a:t> </a:t>
            </a:r>
            <a:r>
              <a:rPr lang="en-US" dirty="0" err="1" smtClean="0"/>
              <a:t>tuannya</a:t>
            </a:r>
            <a:r>
              <a:rPr lang="en-US" dirty="0" smtClean="0"/>
              <a:t>, </a:t>
            </a:r>
            <a:r>
              <a:rPr lang="en-US" dirty="0" err="1" smtClean="0"/>
              <a:t>Filemon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Filemon</a:t>
            </a:r>
            <a:r>
              <a:rPr lang="en-US" dirty="0" smtClean="0"/>
              <a:t> </a:t>
            </a:r>
            <a:r>
              <a:rPr lang="en-US" dirty="0" err="1" smtClean="0"/>
              <a:t>barangkali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, </a:t>
            </a:r>
            <a:r>
              <a:rPr lang="en-US" dirty="0" err="1" smtClean="0"/>
              <a:t>mengingat</a:t>
            </a:r>
            <a:r>
              <a:rPr lang="en-US" dirty="0" smtClean="0"/>
              <a:t> </a:t>
            </a:r>
            <a:r>
              <a:rPr lang="en-US" dirty="0" err="1" smtClean="0"/>
              <a:t>Filemon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Kristen,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jemaat</a:t>
            </a:r>
            <a:r>
              <a:rPr lang="en-US" dirty="0" smtClean="0"/>
              <a:t> </a:t>
            </a:r>
            <a:r>
              <a:rPr lang="en-US" dirty="0" err="1" smtClean="0"/>
              <a:t>Kolose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jemaat</a:t>
            </a:r>
            <a:r>
              <a:rPr lang="en-US" dirty="0" smtClean="0"/>
              <a:t> </a:t>
            </a:r>
            <a:r>
              <a:rPr lang="en-US" dirty="0" err="1" smtClean="0"/>
              <a:t>dirumah</a:t>
            </a:r>
            <a:r>
              <a:rPr lang="en-US" dirty="0" smtClean="0"/>
              <a:t> </a:t>
            </a:r>
            <a:r>
              <a:rPr lang="en-US" dirty="0" err="1" smtClean="0"/>
              <a:t>Filemon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Di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yang lain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jemaat</a:t>
            </a:r>
            <a:r>
              <a:rPr lang="en-US" dirty="0" smtClean="0"/>
              <a:t> </a:t>
            </a:r>
            <a:r>
              <a:rPr lang="en-US" dirty="0" err="1" smtClean="0"/>
              <a:t>Kolose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disebutkan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Onesimus</a:t>
            </a:r>
            <a:r>
              <a:rPr lang="en-US" dirty="0" smtClean="0"/>
              <a:t>.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menegaskan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Onesimus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Onesimus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bertobat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Filemon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Onesimus</a:t>
            </a:r>
            <a:r>
              <a:rPr lang="en-US" dirty="0" smtClean="0"/>
              <a:t> </a:t>
            </a:r>
            <a:r>
              <a:rPr lang="en-US" dirty="0" err="1" smtClean="0"/>
              <a:t>selama-lamanya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algn="just">
              <a:buNone/>
            </a:pPr>
            <a:r>
              <a:rPr lang="en-US" b="1" dirty="0" smtClean="0"/>
              <a:t> b. </a:t>
            </a:r>
            <a:r>
              <a:rPr lang="en-US" b="1" dirty="0" err="1" smtClean="0"/>
              <a:t>Surat</a:t>
            </a:r>
            <a:r>
              <a:rPr lang="en-US" b="1" dirty="0" smtClean="0"/>
              <a:t> </a:t>
            </a:r>
            <a:r>
              <a:rPr lang="en-US" b="1" dirty="0" err="1" smtClean="0"/>
              <a:t>Paulus</a:t>
            </a:r>
            <a:r>
              <a:rPr lang="en-US" b="1" dirty="0" smtClean="0"/>
              <a:t> </a:t>
            </a:r>
            <a:r>
              <a:rPr lang="en-US" b="1" dirty="0" err="1" smtClean="0"/>
              <a:t>Kepada</a:t>
            </a:r>
            <a:r>
              <a:rPr lang="en-US" b="1" dirty="0" smtClean="0"/>
              <a:t> </a:t>
            </a:r>
            <a:r>
              <a:rPr lang="en-US" b="1" dirty="0" err="1" smtClean="0"/>
              <a:t>Filemon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Filemon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berdamai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Onesimus</a:t>
            </a:r>
            <a:r>
              <a:rPr lang="en-US" dirty="0" smtClean="0"/>
              <a:t>, </a:t>
            </a:r>
            <a:r>
              <a:rPr lang="en-US" dirty="0" err="1" smtClean="0"/>
              <a:t>hambanya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disuruh</a:t>
            </a:r>
            <a:r>
              <a:rPr lang="en-US" dirty="0" smtClean="0"/>
              <a:t> </a:t>
            </a:r>
            <a:r>
              <a:rPr lang="en-US" dirty="0" err="1" smtClean="0"/>
              <a:t>pulang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.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Filemon</a:t>
            </a:r>
            <a:r>
              <a:rPr lang="en-US" dirty="0" smtClean="0"/>
              <a:t> </a:t>
            </a:r>
            <a:r>
              <a:rPr lang="en-US" dirty="0" err="1" smtClean="0"/>
              <a:t>sudi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Onesimus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hamba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dimaafkan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Kristen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 </a:t>
            </a:r>
          </a:p>
          <a:p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memohon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Filemon</a:t>
            </a:r>
            <a:r>
              <a:rPr lang="en-US" dirty="0" smtClean="0"/>
              <a:t>,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(</a:t>
            </a:r>
            <a:r>
              <a:rPr lang="en-US" dirty="0" err="1" smtClean="0"/>
              <a:t>ayat</a:t>
            </a:r>
            <a:r>
              <a:rPr lang="en-US" dirty="0" smtClean="0"/>
              <a:t> File 1:8-9,20-21)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Onesimus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hamba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(</a:t>
            </a:r>
            <a:r>
              <a:rPr lang="en-US" dirty="0" err="1" smtClean="0"/>
              <a:t>ayat</a:t>
            </a:r>
            <a:r>
              <a:rPr lang="en-US" dirty="0" smtClean="0"/>
              <a:t> File 1:15-16). </a:t>
            </a:r>
          </a:p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Onesimus</a:t>
            </a:r>
            <a:r>
              <a:rPr lang="en-US" dirty="0" smtClean="0"/>
              <a:t> (yang </a:t>
            </a:r>
            <a:r>
              <a:rPr lang="en-US" dirty="0" err="1" smtClean="0"/>
              <a:t>artinya</a:t>
            </a:r>
            <a:r>
              <a:rPr lang="en-US" dirty="0" smtClean="0"/>
              <a:t> "</a:t>
            </a:r>
            <a:r>
              <a:rPr lang="en-US" dirty="0" err="1" smtClean="0"/>
              <a:t>berguna</a:t>
            </a:r>
            <a:r>
              <a:rPr lang="en-US" dirty="0" smtClean="0"/>
              <a:t>") yang </a:t>
            </a:r>
            <a:r>
              <a:rPr lang="en-US" dirty="0" err="1" smtClean="0"/>
              <a:t>dahulu</a:t>
            </a:r>
            <a:r>
              <a:rPr lang="en-US" dirty="0" smtClean="0"/>
              <a:t> "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berguna</a:t>
            </a:r>
            <a:r>
              <a:rPr lang="en-US" dirty="0" smtClean="0"/>
              <a:t>",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"</a:t>
            </a:r>
            <a:r>
              <a:rPr lang="en-US" dirty="0" err="1" smtClean="0"/>
              <a:t>berguna</a:t>
            </a:r>
            <a:r>
              <a:rPr lang="en-US" dirty="0" smtClean="0"/>
              <a:t>"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Filemon</a:t>
            </a:r>
            <a:r>
              <a:rPr lang="en-US" dirty="0" smtClean="0"/>
              <a:t> (</a:t>
            </a:r>
            <a:r>
              <a:rPr lang="en-US" dirty="0" err="1" smtClean="0"/>
              <a:t>ayat</a:t>
            </a:r>
            <a:r>
              <a:rPr lang="en-US" dirty="0" smtClean="0"/>
              <a:t> File 1:10-12). 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Onesimus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Roma,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mengirimnya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tuan</a:t>
            </a:r>
            <a:r>
              <a:rPr lang="en-US" dirty="0" smtClean="0"/>
              <a:t> yang </a:t>
            </a:r>
            <a:r>
              <a:rPr lang="en-US" dirty="0" err="1" smtClean="0"/>
              <a:t>memilikinya</a:t>
            </a:r>
            <a:r>
              <a:rPr lang="en-US" dirty="0" smtClean="0"/>
              <a:t> (</a:t>
            </a:r>
            <a:r>
              <a:rPr lang="en-US" dirty="0" err="1" smtClean="0"/>
              <a:t>ayat</a:t>
            </a:r>
            <a:r>
              <a:rPr lang="en-US" dirty="0" smtClean="0"/>
              <a:t> File 1:13-14). </a:t>
            </a:r>
          </a:p>
          <a:p>
            <a:pPr algn="just"/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menawarkan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hutang</a:t>
            </a:r>
            <a:r>
              <a:rPr lang="en-US" dirty="0" smtClean="0"/>
              <a:t> </a:t>
            </a:r>
            <a:r>
              <a:rPr lang="en-US" dirty="0" err="1" smtClean="0"/>
              <a:t>Onesimus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mengingatkan</a:t>
            </a:r>
            <a:r>
              <a:rPr lang="en-US" dirty="0" smtClean="0"/>
              <a:t> </a:t>
            </a:r>
            <a:r>
              <a:rPr lang="en-US" dirty="0" err="1" smtClean="0"/>
              <a:t>Filemon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hutang</a:t>
            </a:r>
            <a:r>
              <a:rPr lang="en-US" dirty="0" smtClean="0"/>
              <a:t> </a:t>
            </a:r>
            <a:r>
              <a:rPr lang="en-US" dirty="0" err="1" smtClean="0"/>
              <a:t>budinya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(</a:t>
            </a:r>
            <a:r>
              <a:rPr lang="en-US" dirty="0" err="1" smtClean="0"/>
              <a:t>ayat</a:t>
            </a:r>
            <a:r>
              <a:rPr lang="en-US" dirty="0" smtClean="0"/>
              <a:t> File 1:17-19).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ditutup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salam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 </a:t>
            </a:r>
            <a:r>
              <a:rPr lang="en-US" dirty="0" err="1" smtClean="0"/>
              <a:t>sekerja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Roma (</a:t>
            </a:r>
            <a:r>
              <a:rPr lang="en-US" dirty="0" err="1" smtClean="0"/>
              <a:t>ayat</a:t>
            </a:r>
            <a:r>
              <a:rPr lang="en-US" dirty="0" smtClean="0"/>
              <a:t> File 1:23-24)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pengucapan</a:t>
            </a:r>
            <a:r>
              <a:rPr lang="en-US" dirty="0" smtClean="0"/>
              <a:t> </a:t>
            </a:r>
            <a:r>
              <a:rPr lang="en-US" dirty="0" err="1" smtClean="0"/>
              <a:t>syukur</a:t>
            </a:r>
            <a:r>
              <a:rPr lang="en-US" dirty="0" smtClean="0"/>
              <a:t> (</a:t>
            </a:r>
            <a:r>
              <a:rPr lang="en-US" dirty="0" err="1" smtClean="0"/>
              <a:t>ayat</a:t>
            </a:r>
            <a:r>
              <a:rPr lang="en-US" dirty="0" smtClean="0"/>
              <a:t> File 1:25). </a:t>
            </a:r>
            <a:endParaRPr lang="en-US" dirty="0"/>
          </a:p>
        </p:txBody>
      </p:sp>
      <p:pic>
        <p:nvPicPr>
          <p:cNvPr id="5" name="Picture 4" descr="546795_307782812656863_79952890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250" y="4495800"/>
            <a:ext cx="4381500" cy="23622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sz="3400" dirty="0" err="1" smtClean="0"/>
              <a:t>Tiga</a:t>
            </a:r>
            <a:r>
              <a:rPr lang="en-US" sz="3400" dirty="0" smtClean="0"/>
              <a:t> </a:t>
            </a:r>
            <a:r>
              <a:rPr lang="en-US" sz="3400" dirty="0" err="1" smtClean="0"/>
              <a:t>ciri</a:t>
            </a:r>
            <a:r>
              <a:rPr lang="en-US" sz="3400" dirty="0" smtClean="0"/>
              <a:t> </a:t>
            </a:r>
            <a:r>
              <a:rPr lang="en-US" sz="3400" dirty="0" err="1" smtClean="0"/>
              <a:t>utama</a:t>
            </a:r>
            <a:r>
              <a:rPr lang="en-US" sz="3400" dirty="0" smtClean="0"/>
              <a:t> </a:t>
            </a:r>
            <a:r>
              <a:rPr lang="en-US" sz="3400" dirty="0" err="1" smtClean="0"/>
              <a:t>menandai</a:t>
            </a:r>
            <a:r>
              <a:rPr lang="en-US" sz="3400" dirty="0" smtClean="0"/>
              <a:t> </a:t>
            </a:r>
            <a:r>
              <a:rPr lang="en-US" sz="3400" dirty="0" err="1" smtClean="0"/>
              <a:t>surat</a:t>
            </a:r>
            <a:r>
              <a:rPr lang="en-US" sz="3400" dirty="0" smtClean="0"/>
              <a:t> </a:t>
            </a:r>
            <a:r>
              <a:rPr lang="en-US" sz="3400" dirty="0" err="1" smtClean="0"/>
              <a:t>ini</a:t>
            </a:r>
            <a:r>
              <a:rPr lang="en-US" sz="3400" dirty="0" smtClean="0"/>
              <a:t>. </a:t>
            </a:r>
          </a:p>
          <a:p>
            <a:pPr algn="just">
              <a:buNone/>
            </a:pPr>
            <a:endParaRPr lang="en-US" sz="3400" dirty="0" smtClean="0"/>
          </a:p>
          <a:p>
            <a:pPr algn="just"/>
            <a:r>
              <a:rPr lang="en-US" sz="3400" dirty="0" err="1" smtClean="0"/>
              <a:t>Surat</a:t>
            </a:r>
            <a:r>
              <a:rPr lang="en-US" sz="3400" dirty="0" smtClean="0"/>
              <a:t> </a:t>
            </a:r>
            <a:r>
              <a:rPr lang="en-US" sz="3400" dirty="0" err="1" smtClean="0"/>
              <a:t>ini</a:t>
            </a:r>
            <a:r>
              <a:rPr lang="en-US" sz="3400" dirty="0" smtClean="0"/>
              <a:t> </a:t>
            </a:r>
            <a:r>
              <a:rPr lang="en-US" sz="3400" dirty="0" err="1" smtClean="0"/>
              <a:t>adalah</a:t>
            </a:r>
            <a:r>
              <a:rPr lang="en-US" sz="3400" dirty="0" smtClean="0"/>
              <a:t> yang </a:t>
            </a:r>
            <a:r>
              <a:rPr lang="en-US" sz="3400" dirty="0" err="1" smtClean="0"/>
              <a:t>terpendek</a:t>
            </a:r>
            <a:r>
              <a:rPr lang="en-US" sz="3400" dirty="0" smtClean="0"/>
              <a:t> </a:t>
            </a:r>
            <a:r>
              <a:rPr lang="en-US" sz="3400" dirty="0" err="1" smtClean="0"/>
              <a:t>di</a:t>
            </a:r>
            <a:r>
              <a:rPr lang="en-US" sz="3400" dirty="0" smtClean="0"/>
              <a:t> </a:t>
            </a:r>
            <a:r>
              <a:rPr lang="en-US" sz="3400" dirty="0" err="1" smtClean="0"/>
              <a:t>antara</a:t>
            </a:r>
            <a:r>
              <a:rPr lang="en-US" sz="3400" dirty="0" smtClean="0"/>
              <a:t> </a:t>
            </a:r>
            <a:r>
              <a:rPr lang="en-US" sz="3400" dirty="0" err="1" smtClean="0"/>
              <a:t>surat-surat</a:t>
            </a:r>
            <a:r>
              <a:rPr lang="en-US" sz="3400" dirty="0" smtClean="0"/>
              <a:t> </a:t>
            </a:r>
            <a:r>
              <a:rPr lang="en-US" sz="3400" dirty="0" err="1" smtClean="0"/>
              <a:t>Paulus</a:t>
            </a:r>
            <a:r>
              <a:rPr lang="en-US" sz="3400" dirty="0" smtClean="0"/>
              <a:t>. 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sz="3400" dirty="0" err="1" smtClean="0"/>
              <a:t>Lebih</a:t>
            </a:r>
            <a:r>
              <a:rPr lang="en-US" sz="3400" dirty="0" smtClean="0"/>
              <a:t> </a:t>
            </a:r>
            <a:r>
              <a:rPr lang="en-US" sz="3400" dirty="0" err="1" smtClean="0"/>
              <a:t>dari</a:t>
            </a:r>
            <a:r>
              <a:rPr lang="en-US" sz="3400" dirty="0" smtClean="0"/>
              <a:t> lain </a:t>
            </a:r>
            <a:r>
              <a:rPr lang="en-US" sz="3400" dirty="0" err="1" smtClean="0"/>
              <a:t>bagian</a:t>
            </a:r>
            <a:r>
              <a:rPr lang="en-US" sz="3400" dirty="0" smtClean="0"/>
              <a:t> PB, </a:t>
            </a:r>
            <a:r>
              <a:rPr lang="en-US" sz="3400" dirty="0" err="1" smtClean="0"/>
              <a:t>surat</a:t>
            </a:r>
            <a:r>
              <a:rPr lang="en-US" sz="3400" dirty="0" smtClean="0"/>
              <a:t> </a:t>
            </a:r>
            <a:r>
              <a:rPr lang="en-US" sz="3400" dirty="0" err="1" smtClean="0"/>
              <a:t>ini</a:t>
            </a:r>
            <a:r>
              <a:rPr lang="en-US" sz="3400" dirty="0" smtClean="0"/>
              <a:t> </a:t>
            </a:r>
            <a:r>
              <a:rPr lang="en-US" sz="3400" dirty="0" err="1" smtClean="0"/>
              <a:t>menjelaskan</a:t>
            </a:r>
            <a:r>
              <a:rPr lang="en-US" sz="3400" dirty="0" smtClean="0"/>
              <a:t> </a:t>
            </a:r>
            <a:r>
              <a:rPr lang="en-US" sz="3400" dirty="0" err="1" smtClean="0"/>
              <a:t>bagaimana</a:t>
            </a:r>
            <a:r>
              <a:rPr lang="en-US" sz="3400" dirty="0" smtClean="0"/>
              <a:t> </a:t>
            </a:r>
            <a:r>
              <a:rPr lang="en-US" sz="3400" dirty="0" err="1" smtClean="0"/>
              <a:t>Paulus</a:t>
            </a:r>
            <a:r>
              <a:rPr lang="en-US" sz="3400" dirty="0" smtClean="0"/>
              <a:t> </a:t>
            </a:r>
            <a:r>
              <a:rPr lang="en-US" sz="3400" dirty="0" err="1" smtClean="0"/>
              <a:t>dan</a:t>
            </a:r>
            <a:r>
              <a:rPr lang="en-US" sz="3400" dirty="0" smtClean="0"/>
              <a:t> </a:t>
            </a:r>
            <a:r>
              <a:rPr lang="en-US" sz="3400" dirty="0" err="1" smtClean="0"/>
              <a:t>gereja</a:t>
            </a:r>
            <a:r>
              <a:rPr lang="en-US" sz="3400" dirty="0" smtClean="0"/>
              <a:t> </a:t>
            </a:r>
            <a:r>
              <a:rPr lang="en-US" sz="3400" dirty="0" err="1" smtClean="0"/>
              <a:t>mula-mula</a:t>
            </a:r>
            <a:r>
              <a:rPr lang="en-US" sz="3400" dirty="0" smtClean="0"/>
              <a:t> </a:t>
            </a:r>
            <a:r>
              <a:rPr lang="en-US" sz="3400" dirty="0" err="1" smtClean="0"/>
              <a:t>menghadapi</a:t>
            </a:r>
            <a:r>
              <a:rPr lang="en-US" sz="3400" dirty="0" smtClean="0"/>
              <a:t> </a:t>
            </a:r>
            <a:r>
              <a:rPr lang="en-US" sz="3400" dirty="0" err="1" smtClean="0"/>
              <a:t>persoalan</a:t>
            </a:r>
            <a:r>
              <a:rPr lang="en-US" sz="3400" dirty="0" smtClean="0"/>
              <a:t> </a:t>
            </a:r>
            <a:r>
              <a:rPr lang="en-US" sz="3400" dirty="0" err="1" smtClean="0"/>
              <a:t>perbudakan</a:t>
            </a:r>
            <a:r>
              <a:rPr lang="en-US" sz="3400" dirty="0" smtClean="0"/>
              <a:t> Roma. </a:t>
            </a:r>
            <a:r>
              <a:rPr lang="en-US" sz="3400" dirty="0" err="1" smtClean="0"/>
              <a:t>Daripada</a:t>
            </a:r>
            <a:r>
              <a:rPr lang="en-US" sz="3400" dirty="0" smtClean="0"/>
              <a:t> </a:t>
            </a:r>
            <a:r>
              <a:rPr lang="en-US" sz="3400" dirty="0" err="1" smtClean="0"/>
              <a:t>menyerang</a:t>
            </a:r>
            <a:r>
              <a:rPr lang="en-US" sz="3400" dirty="0" smtClean="0"/>
              <a:t> </a:t>
            </a:r>
            <a:r>
              <a:rPr lang="en-US" sz="3400" dirty="0" err="1" smtClean="0"/>
              <a:t>langsung</a:t>
            </a:r>
            <a:r>
              <a:rPr lang="en-US" sz="3400" dirty="0" smtClean="0"/>
              <a:t> </a:t>
            </a:r>
            <a:r>
              <a:rPr lang="en-US" sz="3400" dirty="0" err="1" smtClean="0"/>
              <a:t>atau</a:t>
            </a:r>
            <a:r>
              <a:rPr lang="en-US" sz="3400" dirty="0" smtClean="0"/>
              <a:t> </a:t>
            </a:r>
            <a:r>
              <a:rPr lang="en-US" sz="3400" dirty="0" err="1" smtClean="0"/>
              <a:t>menimbulkan</a:t>
            </a:r>
            <a:r>
              <a:rPr lang="en-US" sz="3400" dirty="0" smtClean="0"/>
              <a:t> </a:t>
            </a:r>
            <a:r>
              <a:rPr lang="en-US" sz="3400" dirty="0" err="1" smtClean="0"/>
              <a:t>pemberontakan</a:t>
            </a:r>
            <a:r>
              <a:rPr lang="en-US" sz="3400" dirty="0" smtClean="0"/>
              <a:t> </a:t>
            </a:r>
            <a:r>
              <a:rPr lang="en-US" sz="3400" dirty="0" err="1" smtClean="0"/>
              <a:t>bersenjata</a:t>
            </a:r>
            <a:r>
              <a:rPr lang="en-US" sz="3400" dirty="0" smtClean="0"/>
              <a:t>, </a:t>
            </a:r>
            <a:r>
              <a:rPr lang="en-US" sz="3400" dirty="0" err="1" smtClean="0"/>
              <a:t>Paulus</a:t>
            </a:r>
            <a:r>
              <a:rPr lang="en-US" sz="3400" dirty="0" smtClean="0"/>
              <a:t> </a:t>
            </a:r>
            <a:r>
              <a:rPr lang="en-US" sz="3400" dirty="0" err="1" smtClean="0"/>
              <a:t>mengemukakan</a:t>
            </a:r>
            <a:r>
              <a:rPr lang="en-US" sz="3400" dirty="0" smtClean="0"/>
              <a:t> </a:t>
            </a:r>
            <a:r>
              <a:rPr lang="en-US" sz="3400" dirty="0" err="1" smtClean="0"/>
              <a:t>prinsip</a:t>
            </a:r>
            <a:r>
              <a:rPr lang="en-US" sz="3400" dirty="0" smtClean="0"/>
              <a:t> Kristen yang </a:t>
            </a:r>
            <a:r>
              <a:rPr lang="en-US" sz="3400" dirty="0" err="1" smtClean="0"/>
              <a:t>menyingkirkan</a:t>
            </a:r>
            <a:r>
              <a:rPr lang="en-US" sz="3400" dirty="0" smtClean="0"/>
              <a:t> </a:t>
            </a:r>
            <a:r>
              <a:rPr lang="en-US" sz="3400" dirty="0" err="1" smtClean="0"/>
              <a:t>kekerasan</a:t>
            </a:r>
            <a:r>
              <a:rPr lang="en-US" sz="3400" dirty="0" smtClean="0"/>
              <a:t> </a:t>
            </a:r>
            <a:r>
              <a:rPr lang="en-US" sz="3400" dirty="0" err="1" smtClean="0"/>
              <a:t>dari</a:t>
            </a:r>
            <a:r>
              <a:rPr lang="en-US" sz="3400" dirty="0" smtClean="0"/>
              <a:t> </a:t>
            </a:r>
            <a:r>
              <a:rPr lang="en-US" sz="3400" dirty="0" err="1" smtClean="0"/>
              <a:t>perbudakan</a:t>
            </a:r>
            <a:r>
              <a:rPr lang="en-US" sz="3400" dirty="0" smtClean="0"/>
              <a:t> Roma </a:t>
            </a:r>
            <a:r>
              <a:rPr lang="en-US" sz="3400" dirty="0" err="1" smtClean="0"/>
              <a:t>dan</a:t>
            </a:r>
            <a:r>
              <a:rPr lang="en-US" sz="3400" dirty="0" smtClean="0"/>
              <a:t> </a:t>
            </a:r>
            <a:r>
              <a:rPr lang="en-US" sz="3400" dirty="0" err="1" smtClean="0"/>
              <a:t>akhirnya</a:t>
            </a:r>
            <a:r>
              <a:rPr lang="en-US" sz="3400" dirty="0" smtClean="0"/>
              <a:t> </a:t>
            </a:r>
            <a:r>
              <a:rPr lang="en-US" sz="3400" dirty="0" err="1" smtClean="0"/>
              <a:t>menghapuskannya</a:t>
            </a:r>
            <a:r>
              <a:rPr lang="en-US" sz="3400" dirty="0" smtClean="0"/>
              <a:t> </a:t>
            </a:r>
            <a:r>
              <a:rPr lang="en-US" sz="3400" dirty="0" err="1" smtClean="0"/>
              <a:t>sama</a:t>
            </a:r>
            <a:r>
              <a:rPr lang="en-US" sz="3400" dirty="0" smtClean="0"/>
              <a:t> </a:t>
            </a:r>
            <a:r>
              <a:rPr lang="en-US" sz="3400" dirty="0" err="1" smtClean="0"/>
              <a:t>sekali</a:t>
            </a:r>
            <a:r>
              <a:rPr lang="en-US" sz="3400" dirty="0" smtClean="0"/>
              <a:t> </a:t>
            </a:r>
            <a:r>
              <a:rPr lang="en-US" sz="3400" dirty="0" err="1" smtClean="0"/>
              <a:t>antara</a:t>
            </a:r>
            <a:r>
              <a:rPr lang="en-US" sz="3400" dirty="0" smtClean="0"/>
              <a:t> </a:t>
            </a:r>
            <a:r>
              <a:rPr lang="en-US" sz="3400" dirty="0" err="1" smtClean="0"/>
              <a:t>orang</a:t>
            </a:r>
            <a:r>
              <a:rPr lang="en-US" sz="3400" dirty="0" smtClean="0"/>
              <a:t> Kristen. 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sz="3400" dirty="0" err="1" smtClean="0"/>
              <a:t>Surat</a:t>
            </a:r>
            <a:r>
              <a:rPr lang="en-US" sz="3400" dirty="0" smtClean="0"/>
              <a:t> </a:t>
            </a:r>
            <a:r>
              <a:rPr lang="en-US" sz="3400" dirty="0" err="1" smtClean="0"/>
              <a:t>ini</a:t>
            </a:r>
            <a:r>
              <a:rPr lang="en-US" sz="3400" dirty="0" smtClean="0"/>
              <a:t> </a:t>
            </a:r>
            <a:r>
              <a:rPr lang="en-US" sz="3400" dirty="0" err="1" smtClean="0"/>
              <a:t>memberikan</a:t>
            </a:r>
            <a:r>
              <a:rPr lang="en-US" sz="3400" dirty="0" smtClean="0"/>
              <a:t> </a:t>
            </a:r>
            <a:r>
              <a:rPr lang="en-US" sz="3400" dirty="0" err="1" smtClean="0"/>
              <a:t>pengertian</a:t>
            </a:r>
            <a:r>
              <a:rPr lang="en-US" sz="3400" dirty="0" smtClean="0"/>
              <a:t> </a:t>
            </a:r>
            <a:r>
              <a:rPr lang="en-US" sz="3400" dirty="0" err="1" smtClean="0"/>
              <a:t>unik</a:t>
            </a:r>
            <a:r>
              <a:rPr lang="en-US" sz="3400" dirty="0" smtClean="0"/>
              <a:t> </a:t>
            </a:r>
            <a:r>
              <a:rPr lang="en-US" sz="3400" dirty="0" err="1" smtClean="0"/>
              <a:t>ke</a:t>
            </a:r>
            <a:r>
              <a:rPr lang="en-US" sz="3400" dirty="0" smtClean="0"/>
              <a:t> </a:t>
            </a:r>
            <a:r>
              <a:rPr lang="en-US" sz="3400" dirty="0" err="1" smtClean="0"/>
              <a:t>dalam</a:t>
            </a:r>
            <a:r>
              <a:rPr lang="en-US" sz="3400" dirty="0" smtClean="0"/>
              <a:t> </a:t>
            </a:r>
            <a:r>
              <a:rPr lang="en-US" sz="3400" dirty="0" err="1" smtClean="0"/>
              <a:t>kehidupan</a:t>
            </a:r>
            <a:r>
              <a:rPr lang="en-US" sz="3400" dirty="0" smtClean="0"/>
              <a:t> </a:t>
            </a:r>
            <a:r>
              <a:rPr lang="en-US" sz="3400" dirty="0" err="1" smtClean="0"/>
              <a:t>Paulus</a:t>
            </a:r>
            <a:r>
              <a:rPr lang="en-US" sz="3400" dirty="0" smtClean="0"/>
              <a:t>, </a:t>
            </a:r>
            <a:r>
              <a:rPr lang="en-US" sz="3400" dirty="0" err="1" smtClean="0"/>
              <a:t>karena</a:t>
            </a:r>
            <a:r>
              <a:rPr lang="en-US" sz="3400" dirty="0" smtClean="0"/>
              <a:t> </a:t>
            </a:r>
            <a:r>
              <a:rPr lang="en-US" sz="3400" dirty="0" err="1" smtClean="0"/>
              <a:t>dia</a:t>
            </a:r>
            <a:r>
              <a:rPr lang="en-US" sz="3400" dirty="0" smtClean="0"/>
              <a:t> </a:t>
            </a:r>
            <a:r>
              <a:rPr lang="en-US" sz="3400" dirty="0" err="1" smtClean="0"/>
              <a:t>begitu</a:t>
            </a:r>
            <a:r>
              <a:rPr lang="en-US" sz="3400" dirty="0" smtClean="0"/>
              <a:t> </a:t>
            </a:r>
            <a:r>
              <a:rPr lang="en-US" sz="3400" dirty="0" err="1" smtClean="0"/>
              <a:t>erat</a:t>
            </a:r>
            <a:r>
              <a:rPr lang="en-US" sz="3400" dirty="0" smtClean="0"/>
              <a:t> </a:t>
            </a:r>
            <a:r>
              <a:rPr lang="en-US" sz="3400" dirty="0" err="1" smtClean="0"/>
              <a:t>menunggal</a:t>
            </a:r>
            <a:r>
              <a:rPr lang="en-US" sz="3400" dirty="0" smtClean="0"/>
              <a:t> </a:t>
            </a:r>
            <a:r>
              <a:rPr lang="en-US" sz="3400" dirty="0" err="1" smtClean="0"/>
              <a:t>dengan</a:t>
            </a:r>
            <a:r>
              <a:rPr lang="en-US" sz="3400" dirty="0" smtClean="0"/>
              <a:t> </a:t>
            </a:r>
            <a:r>
              <a:rPr lang="en-US" sz="3400" dirty="0" err="1" smtClean="0"/>
              <a:t>seorang</a:t>
            </a:r>
            <a:r>
              <a:rPr lang="en-US" sz="3400" dirty="0" smtClean="0"/>
              <a:t> </a:t>
            </a:r>
            <a:r>
              <a:rPr lang="en-US" sz="3400" dirty="0" err="1" smtClean="0"/>
              <a:t>hamba</a:t>
            </a:r>
            <a:r>
              <a:rPr lang="en-US" sz="3400" dirty="0" smtClean="0"/>
              <a:t> </a:t>
            </a:r>
            <a:r>
              <a:rPr lang="en-US" sz="3400" dirty="0" err="1" smtClean="0"/>
              <a:t>sehingga</a:t>
            </a:r>
            <a:r>
              <a:rPr lang="en-US" sz="3400" dirty="0" smtClean="0"/>
              <a:t> </a:t>
            </a:r>
            <a:r>
              <a:rPr lang="en-US" sz="3400" dirty="0" err="1" smtClean="0"/>
              <a:t>Onesimus</a:t>
            </a:r>
            <a:r>
              <a:rPr lang="en-US" sz="3400" dirty="0" smtClean="0"/>
              <a:t> </a:t>
            </a:r>
            <a:r>
              <a:rPr lang="en-US" sz="3400" dirty="0" err="1" smtClean="0"/>
              <a:t>disebut</a:t>
            </a:r>
            <a:r>
              <a:rPr lang="en-US" sz="3400" dirty="0" smtClean="0"/>
              <a:t> "</a:t>
            </a:r>
            <a:r>
              <a:rPr lang="en-US" sz="3400" dirty="0" err="1" smtClean="0"/>
              <a:t>buah</a:t>
            </a:r>
            <a:r>
              <a:rPr lang="en-US" sz="3400" dirty="0" smtClean="0"/>
              <a:t> </a:t>
            </a:r>
            <a:r>
              <a:rPr lang="en-US" sz="3400" dirty="0" err="1" smtClean="0"/>
              <a:t>hatiku</a:t>
            </a:r>
            <a:r>
              <a:rPr lang="en-US" sz="3400" dirty="0" smtClean="0"/>
              <a:t>" (</a:t>
            </a:r>
            <a:r>
              <a:rPr lang="en-US" sz="3400" dirty="0" err="1" smtClean="0"/>
              <a:t>ayat</a:t>
            </a:r>
            <a:r>
              <a:rPr lang="en-US" sz="3400" dirty="0" smtClean="0"/>
              <a:t> File 1:12).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</TotalTime>
  <Words>710</Words>
  <Application>Microsoft Office PowerPoint</Application>
  <PresentationFormat>On-screen Show (4:3)</PresentationFormat>
  <Paragraphs>44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FILEMON</vt:lpstr>
      <vt:lpstr>Pendahuluan.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HIDUP DALAM GELAP ATAU TERANG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FILEMON</dc:title>
  <dc:creator>toshiba</dc:creator>
  <cp:lastModifiedBy>Win7</cp:lastModifiedBy>
  <cp:revision>7</cp:revision>
  <dcterms:created xsi:type="dcterms:W3CDTF">2013-02-03T18:18:35Z</dcterms:created>
  <dcterms:modified xsi:type="dcterms:W3CDTF">2013-02-05T04:31:36Z</dcterms:modified>
</cp:coreProperties>
</file>